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5"/>
  </p:notesMasterIdLst>
  <p:sldIdLst>
    <p:sldId id="266" r:id="rId5"/>
    <p:sldId id="257" r:id="rId6"/>
    <p:sldId id="258" r:id="rId7"/>
    <p:sldId id="270" r:id="rId8"/>
    <p:sldId id="271" r:id="rId9"/>
    <p:sldId id="272" r:id="rId10"/>
    <p:sldId id="273" r:id="rId11"/>
    <p:sldId id="274" r:id="rId12"/>
    <p:sldId id="275" r:id="rId13"/>
    <p:sldId id="269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amsungOne 450C" panose="020B0506030303020204" charset="0"/>
      <p:regular r:id="rId20"/>
    </p:embeddedFont>
    <p:embeddedFont>
      <p:font typeface="SamsungOne 800C" panose="020B0906030303020204" charset="0"/>
      <p:bold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B5063A-B538-4F65-B696-2A4DE3C4ADF7}" v="315" dt="2023-06-03T11:04:32.162"/>
    <p1510:client id="{EC71CFFA-9FDF-4174-9D3D-568B40A035A5}" v="1103" dt="2023-06-03T11:56:11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D040D5-D17C-4E85-821F-CEBDC88CC1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50C9939-6079-45AA-A849-20ED32CE02A0}">
      <dgm:prSet/>
      <dgm:spPr/>
      <dgm:t>
        <a:bodyPr/>
        <a:lstStyle/>
        <a:p>
          <a:r>
            <a:rPr lang="ru-RU"/>
            <a:t>1. Создать список задач</a:t>
          </a:r>
          <a:endParaRPr lang="en-US"/>
        </a:p>
      </dgm:t>
    </dgm:pt>
    <dgm:pt modelId="{3FE43D32-170D-4395-AFC5-7F07D7A65ED6}" type="parTrans" cxnId="{FE2A0059-C59E-49D6-A803-57DA637E79D6}">
      <dgm:prSet/>
      <dgm:spPr/>
      <dgm:t>
        <a:bodyPr/>
        <a:lstStyle/>
        <a:p>
          <a:endParaRPr lang="en-US"/>
        </a:p>
      </dgm:t>
    </dgm:pt>
    <dgm:pt modelId="{9ED3F048-911A-4B7C-86A6-93B90DD34A97}" type="sibTrans" cxnId="{FE2A0059-C59E-49D6-A803-57DA637E79D6}">
      <dgm:prSet/>
      <dgm:spPr/>
      <dgm:t>
        <a:bodyPr/>
        <a:lstStyle/>
        <a:p>
          <a:endParaRPr lang="en-US"/>
        </a:p>
      </dgm:t>
    </dgm:pt>
    <dgm:pt modelId="{4B22B583-5F60-4616-9153-2B4A2CEE199E}">
      <dgm:prSet/>
      <dgm:spPr/>
      <dgm:t>
        <a:bodyPr/>
        <a:lstStyle/>
        <a:p>
          <a:r>
            <a:rPr lang="ru-RU"/>
            <a:t>2. Функция добавления, удаления, редактирования задач</a:t>
          </a:r>
          <a:endParaRPr lang="en-US"/>
        </a:p>
      </dgm:t>
    </dgm:pt>
    <dgm:pt modelId="{105A0FCC-553E-4082-A348-743D13B7F211}" type="parTrans" cxnId="{2A1695C1-4619-46DE-8EB2-38F0EE62B036}">
      <dgm:prSet/>
      <dgm:spPr/>
      <dgm:t>
        <a:bodyPr/>
        <a:lstStyle/>
        <a:p>
          <a:endParaRPr lang="en-US"/>
        </a:p>
      </dgm:t>
    </dgm:pt>
    <dgm:pt modelId="{8826B167-B367-4E34-8698-A5B229B98AD6}" type="sibTrans" cxnId="{2A1695C1-4619-46DE-8EB2-38F0EE62B036}">
      <dgm:prSet/>
      <dgm:spPr/>
      <dgm:t>
        <a:bodyPr/>
        <a:lstStyle/>
        <a:p>
          <a:endParaRPr lang="en-US"/>
        </a:p>
      </dgm:t>
    </dgm:pt>
    <dgm:pt modelId="{159BC856-249B-44D9-BC70-44D6D97136E7}">
      <dgm:prSet/>
      <dgm:spPr/>
      <dgm:t>
        <a:bodyPr/>
        <a:lstStyle/>
        <a:p>
          <a:r>
            <a:rPr lang="ru-RU"/>
            <a:t>3. Возможность добавления дедлайнов в задачи</a:t>
          </a:r>
          <a:endParaRPr lang="en-US"/>
        </a:p>
      </dgm:t>
    </dgm:pt>
    <dgm:pt modelId="{684399FD-A36D-4936-BDDE-D5E7C70BD984}" type="parTrans" cxnId="{A3C1CA3F-FC38-4A3D-9E4D-CE04749916AD}">
      <dgm:prSet/>
      <dgm:spPr/>
      <dgm:t>
        <a:bodyPr/>
        <a:lstStyle/>
        <a:p>
          <a:endParaRPr lang="en-US"/>
        </a:p>
      </dgm:t>
    </dgm:pt>
    <dgm:pt modelId="{023E3065-C302-4E63-B008-7E3C0A630503}" type="sibTrans" cxnId="{A3C1CA3F-FC38-4A3D-9E4D-CE04749916AD}">
      <dgm:prSet/>
      <dgm:spPr/>
      <dgm:t>
        <a:bodyPr/>
        <a:lstStyle/>
        <a:p>
          <a:endParaRPr lang="en-US"/>
        </a:p>
      </dgm:t>
    </dgm:pt>
    <dgm:pt modelId="{3D7EDA9C-9157-4E9D-B5D6-8A7049ECED08}">
      <dgm:prSet/>
      <dgm:spPr/>
      <dgm:t>
        <a:bodyPr/>
        <a:lstStyle/>
        <a:p>
          <a:r>
            <a:rPr lang="ru-RU"/>
            <a:t>4. Добавить список дней недели, чтобы можно было легче планировать задания</a:t>
          </a:r>
          <a:endParaRPr lang="en-US"/>
        </a:p>
      </dgm:t>
    </dgm:pt>
    <dgm:pt modelId="{9503DF21-5B0A-42CE-BF9F-A87F6E218E47}" type="parTrans" cxnId="{EAED139A-B971-4297-B872-C3C06B98C59D}">
      <dgm:prSet/>
      <dgm:spPr/>
      <dgm:t>
        <a:bodyPr/>
        <a:lstStyle/>
        <a:p>
          <a:endParaRPr lang="en-US"/>
        </a:p>
      </dgm:t>
    </dgm:pt>
    <dgm:pt modelId="{AF86F8D5-66FA-4142-8101-62540F3A448B}" type="sibTrans" cxnId="{EAED139A-B971-4297-B872-C3C06B98C59D}">
      <dgm:prSet/>
      <dgm:spPr/>
      <dgm:t>
        <a:bodyPr/>
        <a:lstStyle/>
        <a:p>
          <a:endParaRPr lang="en-US"/>
        </a:p>
      </dgm:t>
    </dgm:pt>
    <dgm:pt modelId="{5175DE0C-D202-485F-B011-D04BDDA18F8A}">
      <dgm:prSet/>
      <dgm:spPr/>
      <dgm:t>
        <a:bodyPr/>
        <a:lstStyle/>
        <a:p>
          <a:r>
            <a:rPr lang="ru-RU"/>
            <a:t>на конкретный день</a:t>
          </a:r>
          <a:endParaRPr lang="en-US"/>
        </a:p>
      </dgm:t>
    </dgm:pt>
    <dgm:pt modelId="{E439F462-5725-491F-821C-B31782579D32}" type="parTrans" cxnId="{2F00232C-31B2-4586-9326-C616E0CC429C}">
      <dgm:prSet/>
      <dgm:spPr/>
      <dgm:t>
        <a:bodyPr/>
        <a:lstStyle/>
        <a:p>
          <a:endParaRPr lang="en-US"/>
        </a:p>
      </dgm:t>
    </dgm:pt>
    <dgm:pt modelId="{EBEFDADD-AFC1-408A-B3F9-C40CC7F364AA}" type="sibTrans" cxnId="{2F00232C-31B2-4586-9326-C616E0CC429C}">
      <dgm:prSet/>
      <dgm:spPr/>
      <dgm:t>
        <a:bodyPr/>
        <a:lstStyle/>
        <a:p>
          <a:endParaRPr lang="en-US"/>
        </a:p>
      </dgm:t>
    </dgm:pt>
    <dgm:pt modelId="{753B714D-0E6E-4206-9A3B-E5AAD2F865DF}">
      <dgm:prSet/>
      <dgm:spPr/>
      <dgm:t>
        <a:bodyPr/>
        <a:lstStyle/>
        <a:p>
          <a:r>
            <a:rPr lang="ru-RU"/>
            <a:t>5. Оптимизировать удаление задач по истечении дедлайна</a:t>
          </a:r>
          <a:endParaRPr lang="en-US"/>
        </a:p>
      </dgm:t>
    </dgm:pt>
    <dgm:pt modelId="{BB04EF31-86AA-4006-B7E7-65C3F6C75FBA}" type="parTrans" cxnId="{2A84ECDC-BC76-4135-8616-19B90B2F6284}">
      <dgm:prSet/>
      <dgm:spPr/>
      <dgm:t>
        <a:bodyPr/>
        <a:lstStyle/>
        <a:p>
          <a:endParaRPr lang="en-US"/>
        </a:p>
      </dgm:t>
    </dgm:pt>
    <dgm:pt modelId="{4C8DED87-DFB2-402B-9224-952ED3326C6B}" type="sibTrans" cxnId="{2A84ECDC-BC76-4135-8616-19B90B2F6284}">
      <dgm:prSet/>
      <dgm:spPr/>
      <dgm:t>
        <a:bodyPr/>
        <a:lstStyle/>
        <a:p>
          <a:endParaRPr lang="en-US"/>
        </a:p>
      </dgm:t>
    </dgm:pt>
    <dgm:pt modelId="{CBAAA812-466A-4930-8B22-57FDC47BFD73}" type="pres">
      <dgm:prSet presAssocID="{AAD040D5-D17C-4E85-821F-CEBDC88CC196}" presName="vert0" presStyleCnt="0">
        <dgm:presLayoutVars>
          <dgm:dir/>
          <dgm:animOne val="branch"/>
          <dgm:animLvl val="lvl"/>
        </dgm:presLayoutVars>
      </dgm:prSet>
      <dgm:spPr/>
    </dgm:pt>
    <dgm:pt modelId="{3D3BB48A-7E02-4C20-96DD-D38BB86B6747}" type="pres">
      <dgm:prSet presAssocID="{A50C9939-6079-45AA-A849-20ED32CE02A0}" presName="thickLine" presStyleLbl="alignNode1" presStyleIdx="0" presStyleCnt="6"/>
      <dgm:spPr/>
    </dgm:pt>
    <dgm:pt modelId="{3C81363B-9A60-4FB4-888E-DBA3ABA3E2FC}" type="pres">
      <dgm:prSet presAssocID="{A50C9939-6079-45AA-A849-20ED32CE02A0}" presName="horz1" presStyleCnt="0"/>
      <dgm:spPr/>
    </dgm:pt>
    <dgm:pt modelId="{F29FDA90-40F7-4413-BCAB-35AB5390347D}" type="pres">
      <dgm:prSet presAssocID="{A50C9939-6079-45AA-A849-20ED32CE02A0}" presName="tx1" presStyleLbl="revTx" presStyleIdx="0" presStyleCnt="6"/>
      <dgm:spPr/>
    </dgm:pt>
    <dgm:pt modelId="{0D959CD7-EA3C-48EB-8490-5561141F8484}" type="pres">
      <dgm:prSet presAssocID="{A50C9939-6079-45AA-A849-20ED32CE02A0}" presName="vert1" presStyleCnt="0"/>
      <dgm:spPr/>
    </dgm:pt>
    <dgm:pt modelId="{1309A7E8-BF64-401C-91D7-022ADB897CF1}" type="pres">
      <dgm:prSet presAssocID="{4B22B583-5F60-4616-9153-2B4A2CEE199E}" presName="thickLine" presStyleLbl="alignNode1" presStyleIdx="1" presStyleCnt="6"/>
      <dgm:spPr/>
    </dgm:pt>
    <dgm:pt modelId="{6E693B86-E346-4027-9660-DD901B7E0FE3}" type="pres">
      <dgm:prSet presAssocID="{4B22B583-5F60-4616-9153-2B4A2CEE199E}" presName="horz1" presStyleCnt="0"/>
      <dgm:spPr/>
    </dgm:pt>
    <dgm:pt modelId="{ABDA9F96-FD13-4D57-8F02-B6593BED16C3}" type="pres">
      <dgm:prSet presAssocID="{4B22B583-5F60-4616-9153-2B4A2CEE199E}" presName="tx1" presStyleLbl="revTx" presStyleIdx="1" presStyleCnt="6"/>
      <dgm:spPr/>
    </dgm:pt>
    <dgm:pt modelId="{7DC2F614-3768-46FE-A04C-4BC1B1CB5CB3}" type="pres">
      <dgm:prSet presAssocID="{4B22B583-5F60-4616-9153-2B4A2CEE199E}" presName="vert1" presStyleCnt="0"/>
      <dgm:spPr/>
    </dgm:pt>
    <dgm:pt modelId="{03533C17-1FE2-439C-A371-2B0979C48CBD}" type="pres">
      <dgm:prSet presAssocID="{159BC856-249B-44D9-BC70-44D6D97136E7}" presName="thickLine" presStyleLbl="alignNode1" presStyleIdx="2" presStyleCnt="6"/>
      <dgm:spPr/>
    </dgm:pt>
    <dgm:pt modelId="{762D8F56-943F-4D36-BF33-EB0B6600BD1C}" type="pres">
      <dgm:prSet presAssocID="{159BC856-249B-44D9-BC70-44D6D97136E7}" presName="horz1" presStyleCnt="0"/>
      <dgm:spPr/>
    </dgm:pt>
    <dgm:pt modelId="{28FF09A9-9A8C-4861-B973-9658DE7B6046}" type="pres">
      <dgm:prSet presAssocID="{159BC856-249B-44D9-BC70-44D6D97136E7}" presName="tx1" presStyleLbl="revTx" presStyleIdx="2" presStyleCnt="6"/>
      <dgm:spPr/>
    </dgm:pt>
    <dgm:pt modelId="{0E4B7AD7-B72F-41EC-A952-1E7A31C6B319}" type="pres">
      <dgm:prSet presAssocID="{159BC856-249B-44D9-BC70-44D6D97136E7}" presName="vert1" presStyleCnt="0"/>
      <dgm:spPr/>
    </dgm:pt>
    <dgm:pt modelId="{41BE119B-22A9-4CFD-8BDF-06C89E0606E6}" type="pres">
      <dgm:prSet presAssocID="{3D7EDA9C-9157-4E9D-B5D6-8A7049ECED08}" presName="thickLine" presStyleLbl="alignNode1" presStyleIdx="3" presStyleCnt="6"/>
      <dgm:spPr/>
    </dgm:pt>
    <dgm:pt modelId="{80FA9C79-1BB1-4C8B-872D-D4B120F9887A}" type="pres">
      <dgm:prSet presAssocID="{3D7EDA9C-9157-4E9D-B5D6-8A7049ECED08}" presName="horz1" presStyleCnt="0"/>
      <dgm:spPr/>
    </dgm:pt>
    <dgm:pt modelId="{D4DB4348-00F0-4914-B7BD-5256C45F3BC9}" type="pres">
      <dgm:prSet presAssocID="{3D7EDA9C-9157-4E9D-B5D6-8A7049ECED08}" presName="tx1" presStyleLbl="revTx" presStyleIdx="3" presStyleCnt="6"/>
      <dgm:spPr/>
    </dgm:pt>
    <dgm:pt modelId="{B0013007-0C19-45D8-BDFE-CBBA06573E97}" type="pres">
      <dgm:prSet presAssocID="{3D7EDA9C-9157-4E9D-B5D6-8A7049ECED08}" presName="vert1" presStyleCnt="0"/>
      <dgm:spPr/>
    </dgm:pt>
    <dgm:pt modelId="{F7A1322A-5F9B-45B7-B71A-EC7DF9ADF29B}" type="pres">
      <dgm:prSet presAssocID="{5175DE0C-D202-485F-B011-D04BDDA18F8A}" presName="thickLine" presStyleLbl="alignNode1" presStyleIdx="4" presStyleCnt="6"/>
      <dgm:spPr/>
    </dgm:pt>
    <dgm:pt modelId="{D86D0E37-8938-413E-8453-D6AF16AFDEE0}" type="pres">
      <dgm:prSet presAssocID="{5175DE0C-D202-485F-B011-D04BDDA18F8A}" presName="horz1" presStyleCnt="0"/>
      <dgm:spPr/>
    </dgm:pt>
    <dgm:pt modelId="{080A9272-69F1-446C-9FF9-1274DEAD7EFF}" type="pres">
      <dgm:prSet presAssocID="{5175DE0C-D202-485F-B011-D04BDDA18F8A}" presName="tx1" presStyleLbl="revTx" presStyleIdx="4" presStyleCnt="6"/>
      <dgm:spPr/>
    </dgm:pt>
    <dgm:pt modelId="{44ECB56D-2492-40FD-8DC3-650B791DB543}" type="pres">
      <dgm:prSet presAssocID="{5175DE0C-D202-485F-B011-D04BDDA18F8A}" presName="vert1" presStyleCnt="0"/>
      <dgm:spPr/>
    </dgm:pt>
    <dgm:pt modelId="{3139C338-479A-493D-A046-F5DD460C9DAE}" type="pres">
      <dgm:prSet presAssocID="{753B714D-0E6E-4206-9A3B-E5AAD2F865DF}" presName="thickLine" presStyleLbl="alignNode1" presStyleIdx="5" presStyleCnt="6"/>
      <dgm:spPr/>
    </dgm:pt>
    <dgm:pt modelId="{4CEC362B-60CB-4976-A489-7A23F37FA00D}" type="pres">
      <dgm:prSet presAssocID="{753B714D-0E6E-4206-9A3B-E5AAD2F865DF}" presName="horz1" presStyleCnt="0"/>
      <dgm:spPr/>
    </dgm:pt>
    <dgm:pt modelId="{B49BBD91-8D8E-4028-ACEE-9725EED51DC3}" type="pres">
      <dgm:prSet presAssocID="{753B714D-0E6E-4206-9A3B-E5AAD2F865DF}" presName="tx1" presStyleLbl="revTx" presStyleIdx="5" presStyleCnt="6"/>
      <dgm:spPr/>
    </dgm:pt>
    <dgm:pt modelId="{ADAE4BC2-A6D2-48D4-99EE-B42F41BB4223}" type="pres">
      <dgm:prSet presAssocID="{753B714D-0E6E-4206-9A3B-E5AAD2F865DF}" presName="vert1" presStyleCnt="0"/>
      <dgm:spPr/>
    </dgm:pt>
  </dgm:ptLst>
  <dgm:cxnLst>
    <dgm:cxn modelId="{2F00232C-31B2-4586-9326-C616E0CC429C}" srcId="{AAD040D5-D17C-4E85-821F-CEBDC88CC196}" destId="{5175DE0C-D202-485F-B011-D04BDDA18F8A}" srcOrd="4" destOrd="0" parTransId="{E439F462-5725-491F-821C-B31782579D32}" sibTransId="{EBEFDADD-AFC1-408A-B3F9-C40CC7F364AA}"/>
    <dgm:cxn modelId="{6FEE8931-194C-4328-8186-4CF610917A8D}" type="presOf" srcId="{753B714D-0E6E-4206-9A3B-E5AAD2F865DF}" destId="{B49BBD91-8D8E-4028-ACEE-9725EED51DC3}" srcOrd="0" destOrd="0" presId="urn:microsoft.com/office/officeart/2008/layout/LinedList"/>
    <dgm:cxn modelId="{A3C1CA3F-FC38-4A3D-9E4D-CE04749916AD}" srcId="{AAD040D5-D17C-4E85-821F-CEBDC88CC196}" destId="{159BC856-249B-44D9-BC70-44D6D97136E7}" srcOrd="2" destOrd="0" parTransId="{684399FD-A36D-4936-BDDE-D5E7C70BD984}" sibTransId="{023E3065-C302-4E63-B008-7E3C0A630503}"/>
    <dgm:cxn modelId="{19AF506B-3159-4E2A-8E84-28BA7599A535}" type="presOf" srcId="{4B22B583-5F60-4616-9153-2B4A2CEE199E}" destId="{ABDA9F96-FD13-4D57-8F02-B6593BED16C3}" srcOrd="0" destOrd="0" presId="urn:microsoft.com/office/officeart/2008/layout/LinedList"/>
    <dgm:cxn modelId="{5C7BAF4B-BE71-426C-AFB1-8810E27C24E2}" type="presOf" srcId="{3D7EDA9C-9157-4E9D-B5D6-8A7049ECED08}" destId="{D4DB4348-00F0-4914-B7BD-5256C45F3BC9}" srcOrd="0" destOrd="0" presId="urn:microsoft.com/office/officeart/2008/layout/LinedList"/>
    <dgm:cxn modelId="{25A67D6C-48DA-41D9-9C3C-97E9DEFC8C62}" type="presOf" srcId="{5175DE0C-D202-485F-B011-D04BDDA18F8A}" destId="{080A9272-69F1-446C-9FF9-1274DEAD7EFF}" srcOrd="0" destOrd="0" presId="urn:microsoft.com/office/officeart/2008/layout/LinedList"/>
    <dgm:cxn modelId="{5376E371-856A-47DA-AD68-C5323854C372}" type="presOf" srcId="{AAD040D5-D17C-4E85-821F-CEBDC88CC196}" destId="{CBAAA812-466A-4930-8B22-57FDC47BFD73}" srcOrd="0" destOrd="0" presId="urn:microsoft.com/office/officeart/2008/layout/LinedList"/>
    <dgm:cxn modelId="{67EBDC76-FE12-4959-8696-30C607D36876}" type="presOf" srcId="{A50C9939-6079-45AA-A849-20ED32CE02A0}" destId="{F29FDA90-40F7-4413-BCAB-35AB5390347D}" srcOrd="0" destOrd="0" presId="urn:microsoft.com/office/officeart/2008/layout/LinedList"/>
    <dgm:cxn modelId="{FE2A0059-C59E-49D6-A803-57DA637E79D6}" srcId="{AAD040D5-D17C-4E85-821F-CEBDC88CC196}" destId="{A50C9939-6079-45AA-A849-20ED32CE02A0}" srcOrd="0" destOrd="0" parTransId="{3FE43D32-170D-4395-AFC5-7F07D7A65ED6}" sibTransId="{9ED3F048-911A-4B7C-86A6-93B90DD34A97}"/>
    <dgm:cxn modelId="{EAED139A-B971-4297-B872-C3C06B98C59D}" srcId="{AAD040D5-D17C-4E85-821F-CEBDC88CC196}" destId="{3D7EDA9C-9157-4E9D-B5D6-8A7049ECED08}" srcOrd="3" destOrd="0" parTransId="{9503DF21-5B0A-42CE-BF9F-A87F6E218E47}" sibTransId="{AF86F8D5-66FA-4142-8101-62540F3A448B}"/>
    <dgm:cxn modelId="{2A1695C1-4619-46DE-8EB2-38F0EE62B036}" srcId="{AAD040D5-D17C-4E85-821F-CEBDC88CC196}" destId="{4B22B583-5F60-4616-9153-2B4A2CEE199E}" srcOrd="1" destOrd="0" parTransId="{105A0FCC-553E-4082-A348-743D13B7F211}" sibTransId="{8826B167-B367-4E34-8698-A5B229B98AD6}"/>
    <dgm:cxn modelId="{8D0A82C9-D820-4967-B78C-62ECF1E50B9E}" type="presOf" srcId="{159BC856-249B-44D9-BC70-44D6D97136E7}" destId="{28FF09A9-9A8C-4861-B973-9658DE7B6046}" srcOrd="0" destOrd="0" presId="urn:microsoft.com/office/officeart/2008/layout/LinedList"/>
    <dgm:cxn modelId="{2A84ECDC-BC76-4135-8616-19B90B2F6284}" srcId="{AAD040D5-D17C-4E85-821F-CEBDC88CC196}" destId="{753B714D-0E6E-4206-9A3B-E5AAD2F865DF}" srcOrd="5" destOrd="0" parTransId="{BB04EF31-86AA-4006-B7E7-65C3F6C75FBA}" sibTransId="{4C8DED87-DFB2-402B-9224-952ED3326C6B}"/>
    <dgm:cxn modelId="{F1528C39-48AC-441C-A1EC-179BCDF0C609}" type="presParOf" srcId="{CBAAA812-466A-4930-8B22-57FDC47BFD73}" destId="{3D3BB48A-7E02-4C20-96DD-D38BB86B6747}" srcOrd="0" destOrd="0" presId="urn:microsoft.com/office/officeart/2008/layout/LinedList"/>
    <dgm:cxn modelId="{8C09DC89-0330-41D9-AC59-4D33A5BC6120}" type="presParOf" srcId="{CBAAA812-466A-4930-8B22-57FDC47BFD73}" destId="{3C81363B-9A60-4FB4-888E-DBA3ABA3E2FC}" srcOrd="1" destOrd="0" presId="urn:microsoft.com/office/officeart/2008/layout/LinedList"/>
    <dgm:cxn modelId="{F705710C-AFA8-4390-A68A-48964C2D3016}" type="presParOf" srcId="{3C81363B-9A60-4FB4-888E-DBA3ABA3E2FC}" destId="{F29FDA90-40F7-4413-BCAB-35AB5390347D}" srcOrd="0" destOrd="0" presId="urn:microsoft.com/office/officeart/2008/layout/LinedList"/>
    <dgm:cxn modelId="{50B2A601-2A2A-41D9-B83E-1D6F28E749F2}" type="presParOf" srcId="{3C81363B-9A60-4FB4-888E-DBA3ABA3E2FC}" destId="{0D959CD7-EA3C-48EB-8490-5561141F8484}" srcOrd="1" destOrd="0" presId="urn:microsoft.com/office/officeart/2008/layout/LinedList"/>
    <dgm:cxn modelId="{7DC12CA2-2F65-4835-8ECF-3EE2A37E9036}" type="presParOf" srcId="{CBAAA812-466A-4930-8B22-57FDC47BFD73}" destId="{1309A7E8-BF64-401C-91D7-022ADB897CF1}" srcOrd="2" destOrd="0" presId="urn:microsoft.com/office/officeart/2008/layout/LinedList"/>
    <dgm:cxn modelId="{7E38EBF4-801D-48B7-969D-4495036C06B5}" type="presParOf" srcId="{CBAAA812-466A-4930-8B22-57FDC47BFD73}" destId="{6E693B86-E346-4027-9660-DD901B7E0FE3}" srcOrd="3" destOrd="0" presId="urn:microsoft.com/office/officeart/2008/layout/LinedList"/>
    <dgm:cxn modelId="{A172AA45-B91A-4C9F-9135-B6B9F9D6F915}" type="presParOf" srcId="{6E693B86-E346-4027-9660-DD901B7E0FE3}" destId="{ABDA9F96-FD13-4D57-8F02-B6593BED16C3}" srcOrd="0" destOrd="0" presId="urn:microsoft.com/office/officeart/2008/layout/LinedList"/>
    <dgm:cxn modelId="{ED750C24-7299-4959-BC7C-1A77CB434394}" type="presParOf" srcId="{6E693B86-E346-4027-9660-DD901B7E0FE3}" destId="{7DC2F614-3768-46FE-A04C-4BC1B1CB5CB3}" srcOrd="1" destOrd="0" presId="urn:microsoft.com/office/officeart/2008/layout/LinedList"/>
    <dgm:cxn modelId="{12823AD7-1CA3-4833-A375-BEEE611975A2}" type="presParOf" srcId="{CBAAA812-466A-4930-8B22-57FDC47BFD73}" destId="{03533C17-1FE2-439C-A371-2B0979C48CBD}" srcOrd="4" destOrd="0" presId="urn:microsoft.com/office/officeart/2008/layout/LinedList"/>
    <dgm:cxn modelId="{AB6CEB1F-9EDE-4129-A8FF-600169360B1E}" type="presParOf" srcId="{CBAAA812-466A-4930-8B22-57FDC47BFD73}" destId="{762D8F56-943F-4D36-BF33-EB0B6600BD1C}" srcOrd="5" destOrd="0" presId="urn:microsoft.com/office/officeart/2008/layout/LinedList"/>
    <dgm:cxn modelId="{5F99679C-A708-4F9C-9D91-505D43080075}" type="presParOf" srcId="{762D8F56-943F-4D36-BF33-EB0B6600BD1C}" destId="{28FF09A9-9A8C-4861-B973-9658DE7B6046}" srcOrd="0" destOrd="0" presId="urn:microsoft.com/office/officeart/2008/layout/LinedList"/>
    <dgm:cxn modelId="{FED25AD8-C5DD-4380-95BE-9607A9E06138}" type="presParOf" srcId="{762D8F56-943F-4D36-BF33-EB0B6600BD1C}" destId="{0E4B7AD7-B72F-41EC-A952-1E7A31C6B319}" srcOrd="1" destOrd="0" presId="urn:microsoft.com/office/officeart/2008/layout/LinedList"/>
    <dgm:cxn modelId="{2690D9C8-E62C-447E-AB0D-44253D1945B5}" type="presParOf" srcId="{CBAAA812-466A-4930-8B22-57FDC47BFD73}" destId="{41BE119B-22A9-4CFD-8BDF-06C89E0606E6}" srcOrd="6" destOrd="0" presId="urn:microsoft.com/office/officeart/2008/layout/LinedList"/>
    <dgm:cxn modelId="{F3478156-6E0E-4B49-A7C8-A4DDCF5D2647}" type="presParOf" srcId="{CBAAA812-466A-4930-8B22-57FDC47BFD73}" destId="{80FA9C79-1BB1-4C8B-872D-D4B120F9887A}" srcOrd="7" destOrd="0" presId="urn:microsoft.com/office/officeart/2008/layout/LinedList"/>
    <dgm:cxn modelId="{EFBEFD5C-8217-49C5-B5FC-6C6ABF1CB4DF}" type="presParOf" srcId="{80FA9C79-1BB1-4C8B-872D-D4B120F9887A}" destId="{D4DB4348-00F0-4914-B7BD-5256C45F3BC9}" srcOrd="0" destOrd="0" presId="urn:microsoft.com/office/officeart/2008/layout/LinedList"/>
    <dgm:cxn modelId="{0FEF1741-0712-4EC3-AED0-09EDAC354A7C}" type="presParOf" srcId="{80FA9C79-1BB1-4C8B-872D-D4B120F9887A}" destId="{B0013007-0C19-45D8-BDFE-CBBA06573E97}" srcOrd="1" destOrd="0" presId="urn:microsoft.com/office/officeart/2008/layout/LinedList"/>
    <dgm:cxn modelId="{5F147304-2553-4002-B487-BC020CEA1201}" type="presParOf" srcId="{CBAAA812-466A-4930-8B22-57FDC47BFD73}" destId="{F7A1322A-5F9B-45B7-B71A-EC7DF9ADF29B}" srcOrd="8" destOrd="0" presId="urn:microsoft.com/office/officeart/2008/layout/LinedList"/>
    <dgm:cxn modelId="{59817E36-40D2-4B1E-850C-09077613D3F6}" type="presParOf" srcId="{CBAAA812-466A-4930-8B22-57FDC47BFD73}" destId="{D86D0E37-8938-413E-8453-D6AF16AFDEE0}" srcOrd="9" destOrd="0" presId="urn:microsoft.com/office/officeart/2008/layout/LinedList"/>
    <dgm:cxn modelId="{D8D1F433-A86D-4807-B432-ABB5C48F69DB}" type="presParOf" srcId="{D86D0E37-8938-413E-8453-D6AF16AFDEE0}" destId="{080A9272-69F1-446C-9FF9-1274DEAD7EFF}" srcOrd="0" destOrd="0" presId="urn:microsoft.com/office/officeart/2008/layout/LinedList"/>
    <dgm:cxn modelId="{799065A7-DEB0-493D-87F3-E7797F856C6E}" type="presParOf" srcId="{D86D0E37-8938-413E-8453-D6AF16AFDEE0}" destId="{44ECB56D-2492-40FD-8DC3-650B791DB543}" srcOrd="1" destOrd="0" presId="urn:microsoft.com/office/officeart/2008/layout/LinedList"/>
    <dgm:cxn modelId="{A9410123-3BFB-4692-81DC-92D8C89E2F2B}" type="presParOf" srcId="{CBAAA812-466A-4930-8B22-57FDC47BFD73}" destId="{3139C338-479A-493D-A046-F5DD460C9DAE}" srcOrd="10" destOrd="0" presId="urn:microsoft.com/office/officeart/2008/layout/LinedList"/>
    <dgm:cxn modelId="{A270D21D-A328-406C-BE01-49CD3E1A4E32}" type="presParOf" srcId="{CBAAA812-466A-4930-8B22-57FDC47BFD73}" destId="{4CEC362B-60CB-4976-A489-7A23F37FA00D}" srcOrd="11" destOrd="0" presId="urn:microsoft.com/office/officeart/2008/layout/LinedList"/>
    <dgm:cxn modelId="{86A5CA45-D094-400C-885D-B4DC05B9F3A2}" type="presParOf" srcId="{4CEC362B-60CB-4976-A489-7A23F37FA00D}" destId="{B49BBD91-8D8E-4028-ACEE-9725EED51DC3}" srcOrd="0" destOrd="0" presId="urn:microsoft.com/office/officeart/2008/layout/LinedList"/>
    <dgm:cxn modelId="{03F0B137-54B6-41B2-A4C2-5956516702AE}" type="presParOf" srcId="{4CEC362B-60CB-4976-A489-7A23F37FA00D}" destId="{ADAE4BC2-A6D2-48D4-99EE-B42F41BB422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BB48A-7E02-4C20-96DD-D38BB86B6747}">
      <dsp:nvSpPr>
        <dsp:cNvPr id="0" name=""/>
        <dsp:cNvSpPr/>
      </dsp:nvSpPr>
      <dsp:spPr>
        <a:xfrm>
          <a:off x="0" y="1532"/>
          <a:ext cx="93280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FDA90-40F7-4413-BCAB-35AB5390347D}">
      <dsp:nvSpPr>
        <dsp:cNvPr id="0" name=""/>
        <dsp:cNvSpPr/>
      </dsp:nvSpPr>
      <dsp:spPr>
        <a:xfrm>
          <a:off x="0" y="1532"/>
          <a:ext cx="9328029" cy="522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/>
            <a:t>1. Создать список задач</a:t>
          </a:r>
          <a:endParaRPr lang="en-US" sz="2000" kern="1200"/>
        </a:p>
      </dsp:txBody>
      <dsp:txXfrm>
        <a:off x="0" y="1532"/>
        <a:ext cx="9328029" cy="522709"/>
      </dsp:txXfrm>
    </dsp:sp>
    <dsp:sp modelId="{1309A7E8-BF64-401C-91D7-022ADB897CF1}">
      <dsp:nvSpPr>
        <dsp:cNvPr id="0" name=""/>
        <dsp:cNvSpPr/>
      </dsp:nvSpPr>
      <dsp:spPr>
        <a:xfrm>
          <a:off x="0" y="524242"/>
          <a:ext cx="93280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A9F96-FD13-4D57-8F02-B6593BED16C3}">
      <dsp:nvSpPr>
        <dsp:cNvPr id="0" name=""/>
        <dsp:cNvSpPr/>
      </dsp:nvSpPr>
      <dsp:spPr>
        <a:xfrm>
          <a:off x="0" y="524242"/>
          <a:ext cx="9328029" cy="522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/>
            <a:t>2. Функция добавления, удаления, редактирования задач</a:t>
          </a:r>
          <a:endParaRPr lang="en-US" sz="2000" kern="1200"/>
        </a:p>
      </dsp:txBody>
      <dsp:txXfrm>
        <a:off x="0" y="524242"/>
        <a:ext cx="9328029" cy="522709"/>
      </dsp:txXfrm>
    </dsp:sp>
    <dsp:sp modelId="{03533C17-1FE2-439C-A371-2B0979C48CBD}">
      <dsp:nvSpPr>
        <dsp:cNvPr id="0" name=""/>
        <dsp:cNvSpPr/>
      </dsp:nvSpPr>
      <dsp:spPr>
        <a:xfrm>
          <a:off x="0" y="1046951"/>
          <a:ext cx="93280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F09A9-9A8C-4861-B973-9658DE7B6046}">
      <dsp:nvSpPr>
        <dsp:cNvPr id="0" name=""/>
        <dsp:cNvSpPr/>
      </dsp:nvSpPr>
      <dsp:spPr>
        <a:xfrm>
          <a:off x="0" y="1046951"/>
          <a:ext cx="9328029" cy="522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/>
            <a:t>3. Возможность добавления дедлайнов в задачи</a:t>
          </a:r>
          <a:endParaRPr lang="en-US" sz="2000" kern="1200"/>
        </a:p>
      </dsp:txBody>
      <dsp:txXfrm>
        <a:off x="0" y="1046951"/>
        <a:ext cx="9328029" cy="522709"/>
      </dsp:txXfrm>
    </dsp:sp>
    <dsp:sp modelId="{41BE119B-22A9-4CFD-8BDF-06C89E0606E6}">
      <dsp:nvSpPr>
        <dsp:cNvPr id="0" name=""/>
        <dsp:cNvSpPr/>
      </dsp:nvSpPr>
      <dsp:spPr>
        <a:xfrm>
          <a:off x="0" y="1569660"/>
          <a:ext cx="93280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DB4348-00F0-4914-B7BD-5256C45F3BC9}">
      <dsp:nvSpPr>
        <dsp:cNvPr id="0" name=""/>
        <dsp:cNvSpPr/>
      </dsp:nvSpPr>
      <dsp:spPr>
        <a:xfrm>
          <a:off x="0" y="1569660"/>
          <a:ext cx="9328029" cy="522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/>
            <a:t>4. Добавить список дней недели, чтобы можно было легче планировать задания</a:t>
          </a:r>
          <a:endParaRPr lang="en-US" sz="2000" kern="1200"/>
        </a:p>
      </dsp:txBody>
      <dsp:txXfrm>
        <a:off x="0" y="1569660"/>
        <a:ext cx="9328029" cy="522709"/>
      </dsp:txXfrm>
    </dsp:sp>
    <dsp:sp modelId="{F7A1322A-5F9B-45B7-B71A-EC7DF9ADF29B}">
      <dsp:nvSpPr>
        <dsp:cNvPr id="0" name=""/>
        <dsp:cNvSpPr/>
      </dsp:nvSpPr>
      <dsp:spPr>
        <a:xfrm>
          <a:off x="0" y="2092369"/>
          <a:ext cx="93280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A9272-69F1-446C-9FF9-1274DEAD7EFF}">
      <dsp:nvSpPr>
        <dsp:cNvPr id="0" name=""/>
        <dsp:cNvSpPr/>
      </dsp:nvSpPr>
      <dsp:spPr>
        <a:xfrm>
          <a:off x="0" y="2092369"/>
          <a:ext cx="9328029" cy="522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/>
            <a:t>на конкретный день</a:t>
          </a:r>
          <a:endParaRPr lang="en-US" sz="2000" kern="1200"/>
        </a:p>
      </dsp:txBody>
      <dsp:txXfrm>
        <a:off x="0" y="2092369"/>
        <a:ext cx="9328029" cy="522709"/>
      </dsp:txXfrm>
    </dsp:sp>
    <dsp:sp modelId="{3139C338-479A-493D-A046-F5DD460C9DAE}">
      <dsp:nvSpPr>
        <dsp:cNvPr id="0" name=""/>
        <dsp:cNvSpPr/>
      </dsp:nvSpPr>
      <dsp:spPr>
        <a:xfrm>
          <a:off x="0" y="2615078"/>
          <a:ext cx="93280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9BBD91-8D8E-4028-ACEE-9725EED51DC3}">
      <dsp:nvSpPr>
        <dsp:cNvPr id="0" name=""/>
        <dsp:cNvSpPr/>
      </dsp:nvSpPr>
      <dsp:spPr>
        <a:xfrm>
          <a:off x="0" y="2615078"/>
          <a:ext cx="9328029" cy="522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/>
            <a:t>5. Оптимизировать удаление задач по истечении дедлайна</a:t>
          </a:r>
          <a:endParaRPr lang="en-US" sz="2000" kern="1200"/>
        </a:p>
      </dsp:txBody>
      <dsp:txXfrm>
        <a:off x="0" y="2615078"/>
        <a:ext cx="9328029" cy="522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03.06.2023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03.06.2023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 err="1">
                <a:ea typeface="SamsungOne 800C"/>
              </a:rPr>
              <a:t>ToDo</a:t>
            </a:r>
            <a:r>
              <a:rPr lang="ru-RU" b="1" dirty="0">
                <a:ea typeface="SamsungOne 800C"/>
              </a:rPr>
              <a:t> </a:t>
            </a:r>
            <a:r>
              <a:rPr lang="ru-RU" b="1" dirty="0" err="1">
                <a:ea typeface="SamsungOne 800C"/>
              </a:rPr>
              <a:t>app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+mn-lt"/>
                <a:cs typeface="+mn-lt"/>
              </a:rPr>
              <a:t>Приложение для планирования дня/недели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03.06.2023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E87DE-605C-D2FF-FCBE-ADAB7EDF403E}"/>
              </a:ext>
            </a:extLst>
          </p:cNvPr>
          <p:cNvSpPr txBox="1"/>
          <p:nvPr/>
        </p:nvSpPr>
        <p:spPr>
          <a:xfrm>
            <a:off x="6739943" y="5390344"/>
            <a:ext cx="365545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SamsungOne 450C"/>
              </a:rPr>
              <a:t>Выполнил: Александр </a:t>
            </a:r>
            <a:r>
              <a:rPr lang="ru-RU" dirty="0" err="1">
                <a:ea typeface="SamsungOne 450C"/>
              </a:rPr>
              <a:t>Хаустович</a:t>
            </a:r>
          </a:p>
          <a:p>
            <a:r>
              <a:rPr lang="ru-RU" dirty="0">
                <a:ea typeface="SamsungOne 450C"/>
              </a:rPr>
              <a:t>Руководитель: Нужных Алексей Васильевич</a:t>
            </a:r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Идея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68B1B-42A9-D3AB-00DA-C802FB5E40E8}"/>
              </a:ext>
            </a:extLst>
          </p:cNvPr>
          <p:cNvSpPr txBox="1"/>
          <p:nvPr/>
        </p:nvSpPr>
        <p:spPr>
          <a:xfrm>
            <a:off x="1012406" y="1159673"/>
            <a:ext cx="932803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+mn-lt"/>
                <a:cs typeface="+mn-lt"/>
              </a:rPr>
              <a:t>Цель: создать приложение, которое будет особенно полезно</a:t>
            </a:r>
            <a:endParaRPr lang="ru-RU" dirty="0"/>
          </a:p>
          <a:p>
            <a:endParaRPr lang="ru-RU"/>
          </a:p>
          <a:p>
            <a:r>
              <a:rPr lang="ru-RU" dirty="0">
                <a:ea typeface="+mn-lt"/>
                <a:cs typeface="+mn-lt"/>
              </a:rPr>
              <a:t>студентам и другим людям с большим количеством дел и дедлайнов</a:t>
            </a:r>
          </a:p>
          <a:p>
            <a:endParaRPr lang="ru-RU" dirty="0">
              <a:ea typeface="SamsungOne 450C"/>
            </a:endParaRPr>
          </a:p>
          <a:p>
            <a:endParaRPr lang="ru-RU" dirty="0">
              <a:ea typeface="SamsungOne 450C"/>
            </a:endParaRPr>
          </a:p>
          <a:p>
            <a:r>
              <a:rPr lang="ru-RU">
                <a:ea typeface="+mn-lt"/>
                <a:cs typeface="+mn-lt"/>
              </a:rPr>
              <a:t>– Возможность распланировать целую неделю</a:t>
            </a:r>
            <a:endParaRPr lang="ru-RU"/>
          </a:p>
          <a:p>
            <a:endParaRPr lang="ru-RU"/>
          </a:p>
          <a:p>
            <a:r>
              <a:rPr lang="ru-RU" dirty="0">
                <a:ea typeface="+mn-lt"/>
                <a:cs typeface="+mn-lt"/>
              </a:rPr>
              <a:t>– Постановка дедлайнов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SamsungOne 800C"/>
              </a:rPr>
              <a:t>Примерный план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graphicFrame>
        <p:nvGraphicFramePr>
          <p:cNvPr id="26" name="TextBox 1">
            <a:extLst>
              <a:ext uri="{FF2B5EF4-FFF2-40B4-BE49-F238E27FC236}">
                <a16:creationId xmlns:a16="http://schemas.microsoft.com/office/drawing/2014/main" id="{5322F7D7-2B3F-DE44-1137-4D4EABC588C2}"/>
              </a:ext>
            </a:extLst>
          </p:cNvPr>
          <p:cNvGraphicFramePr/>
          <p:nvPr/>
        </p:nvGraphicFramePr>
        <p:xfrm>
          <a:off x="1012406" y="1159673"/>
          <a:ext cx="9328030" cy="3139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3858607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SamsungOne 800C"/>
              </a:rPr>
              <a:t>Что получилось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68B1B-42A9-D3AB-00DA-C802FB5E40E8}"/>
              </a:ext>
            </a:extLst>
          </p:cNvPr>
          <p:cNvSpPr txBox="1"/>
          <p:nvPr/>
        </p:nvSpPr>
        <p:spPr>
          <a:xfrm>
            <a:off x="1012406" y="1159673"/>
            <a:ext cx="932803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-Создан список, в который можно добавлять задачи и удалять их. </a:t>
            </a:r>
            <a:endParaRPr lang="ru-RU" dirty="0"/>
          </a:p>
          <a:p>
            <a:endParaRPr lang="ru-RU"/>
          </a:p>
          <a:p>
            <a:r>
              <a:rPr lang="ru-RU" dirty="0">
                <a:ea typeface="+mn-lt"/>
                <a:cs typeface="+mn-lt"/>
              </a:rPr>
              <a:t>- Также их можно редактировать и добавлять к ним дедлайн.</a:t>
            </a:r>
          </a:p>
          <a:p>
            <a:endParaRPr lang="ru-RU"/>
          </a:p>
          <a:p>
            <a:r>
              <a:rPr lang="ru-RU" dirty="0">
                <a:ea typeface="+mn-lt"/>
                <a:cs typeface="+mn-lt"/>
              </a:rPr>
              <a:t>- Создана база данных, в которой хранятся задачи.</a:t>
            </a:r>
          </a:p>
          <a:p>
            <a:endParaRPr lang="ru-RU"/>
          </a:p>
          <a:p>
            <a:r>
              <a:rPr lang="ru-RU" dirty="0">
                <a:ea typeface="+mn-lt"/>
                <a:cs typeface="+mn-lt"/>
              </a:rPr>
              <a:t>- Функция удаления задачи по истечении недели после ее создания.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63891-2814-D07D-DC20-3BE8C5CFC264}"/>
              </a:ext>
            </a:extLst>
          </p:cNvPr>
          <p:cNvSpPr txBox="1"/>
          <p:nvPr/>
        </p:nvSpPr>
        <p:spPr>
          <a:xfrm>
            <a:off x="1007951" y="4026660"/>
            <a:ext cx="45137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SamsungOne 450C"/>
              </a:rPr>
              <a:t>Используемые активности: </a:t>
            </a:r>
            <a:r>
              <a:rPr lang="ru-RU" dirty="0" err="1">
                <a:ea typeface="SamsungOne 450C"/>
              </a:rPr>
              <a:t>MainActivity</a:t>
            </a:r>
            <a:r>
              <a:rPr lang="ru-RU" dirty="0">
                <a:ea typeface="SamsungOne 450C"/>
              </a:rPr>
              <a:t>, </a:t>
            </a:r>
            <a:r>
              <a:rPr lang="ru-RU" dirty="0" err="1">
                <a:ea typeface="SamsungOne 450C"/>
              </a:rPr>
              <a:t>SplashActivity</a:t>
            </a:r>
            <a:endParaRPr lang="ru-RU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A8184-935F-B3A7-066E-4F868E600178}"/>
              </a:ext>
            </a:extLst>
          </p:cNvPr>
          <p:cNvSpPr txBox="1"/>
          <p:nvPr/>
        </p:nvSpPr>
        <p:spPr>
          <a:xfrm>
            <a:off x="1003281" y="4805981"/>
            <a:ext cx="463699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SamsungOne 450C"/>
              </a:rPr>
              <a:t>Используемые классы: </a:t>
            </a:r>
            <a:r>
              <a:rPr lang="ru-RU" dirty="0" err="1">
                <a:ea typeface="+mn-lt"/>
                <a:cs typeface="+mn-lt"/>
              </a:rPr>
              <a:t>AddNewTask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RecyclerItemTouchHelper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ToDoAdapter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ToDoModel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DataBaseHandler</a:t>
            </a:r>
            <a:endParaRPr lang="ru-RU" dirty="0">
              <a:ea typeface="SamsungOne 450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33BE1-0021-158E-E577-6260C399B06E}"/>
              </a:ext>
            </a:extLst>
          </p:cNvPr>
          <p:cNvSpPr txBox="1"/>
          <p:nvPr/>
        </p:nvSpPr>
        <p:spPr>
          <a:xfrm>
            <a:off x="6069169" y="4555901"/>
            <a:ext cx="507212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SamsungOne 450C"/>
              </a:rPr>
              <a:t>Технологии: </a:t>
            </a:r>
          </a:p>
          <a:p>
            <a:r>
              <a:rPr lang="ru-RU" dirty="0">
                <a:ea typeface="SamsungOne 450C"/>
              </a:rPr>
              <a:t>-</a:t>
            </a:r>
            <a:r>
              <a:rPr lang="ru-RU" dirty="0" err="1">
                <a:ea typeface="SamsungOne 450C"/>
              </a:rPr>
              <a:t>DatePickerDialog</a:t>
            </a:r>
            <a:r>
              <a:rPr lang="ru-RU" dirty="0">
                <a:ea typeface="SamsungOne 450C"/>
              </a:rPr>
              <a:t> используется для постановки дедлайна</a:t>
            </a:r>
          </a:p>
          <a:p>
            <a:r>
              <a:rPr lang="ru-RU" dirty="0">
                <a:ea typeface="SamsungOne 450C"/>
              </a:rPr>
              <a:t>-Класс </a:t>
            </a:r>
            <a:r>
              <a:rPr lang="ru-RU" dirty="0" err="1">
                <a:ea typeface="SamsungOne 450C"/>
              </a:rPr>
              <a:t>RecyclerItemTouchHelper</a:t>
            </a:r>
            <a:r>
              <a:rPr lang="ru-RU" dirty="0">
                <a:ea typeface="SamsungOne 450C"/>
              </a:rPr>
              <a:t> наследуется от класса </a:t>
            </a:r>
            <a:r>
              <a:rPr lang="ru-RU" dirty="0" err="1">
                <a:ea typeface="SamsungOne 450C"/>
              </a:rPr>
              <a:t>ItemTouchHelper</a:t>
            </a:r>
            <a:r>
              <a:rPr lang="ru-RU" dirty="0">
                <a:ea typeface="SamsungOne 450C"/>
              </a:rPr>
              <a:t> для взаимодействия с задачей(редактирования/удаления)</a:t>
            </a:r>
          </a:p>
        </p:txBody>
      </p:sp>
    </p:spTree>
    <p:extLst>
      <p:ext uri="{BB962C8B-B14F-4D97-AF65-F5344CB8AC3E}">
        <p14:creationId xmlns:p14="http://schemas.microsoft.com/office/powerpoint/2010/main" val="168912405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AF5ED25-1FC7-9CBC-574C-B45891CC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DC7CF74-04C2-3D58-42B3-477C1041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9B7C536-67AB-2253-0B0F-E9FBE0197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SamsungOne 800C"/>
              </a:rPr>
              <a:t>База данных</a:t>
            </a:r>
            <a:endParaRPr lang="ru-RU" dirty="0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8C815FD-7BDA-0232-E8BF-4FC20D1D7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65" y="2214977"/>
            <a:ext cx="2743200" cy="1890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CFCE61-AB0E-C9A8-45BA-7D2A7BA9C1CC}"/>
              </a:ext>
            </a:extLst>
          </p:cNvPr>
          <p:cNvSpPr txBox="1"/>
          <p:nvPr/>
        </p:nvSpPr>
        <p:spPr>
          <a:xfrm>
            <a:off x="4706470" y="1249455"/>
            <a:ext cx="421116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ea typeface="+mn-lt"/>
                <a:cs typeface="+mn-lt"/>
              </a:rPr>
              <a:t>В базе данных хранится информация о номере задачи, ее содержании, дате создания и статусе.</a:t>
            </a:r>
            <a:endParaRPr lang="ru-RU" sz="2400" dirty="0">
              <a:ea typeface="SamsungOne 450C"/>
            </a:endParaRPr>
          </a:p>
          <a:p>
            <a:endParaRPr lang="ru-RU" sz="2400" dirty="0">
              <a:ea typeface="SamsungOne 450C"/>
            </a:endParaRPr>
          </a:p>
          <a:p>
            <a:r>
              <a:rPr lang="ru-RU" sz="2400" dirty="0">
                <a:ea typeface="+mn-lt"/>
                <a:cs typeface="+mn-lt"/>
              </a:rPr>
              <a:t>Функции для взаимодействия с БД: </a:t>
            </a:r>
            <a:r>
              <a:rPr lang="ru-RU" sz="2400" dirty="0" err="1">
                <a:ea typeface="+mn-lt"/>
                <a:cs typeface="+mn-lt"/>
              </a:rPr>
              <a:t>insertTask</a:t>
            </a:r>
            <a:r>
              <a:rPr lang="ru-RU" sz="2400" dirty="0">
                <a:ea typeface="+mn-lt"/>
                <a:cs typeface="+mn-lt"/>
              </a:rPr>
              <a:t>, </a:t>
            </a:r>
            <a:r>
              <a:rPr lang="ru-RU" sz="2400" dirty="0" err="1">
                <a:ea typeface="+mn-lt"/>
                <a:cs typeface="+mn-lt"/>
              </a:rPr>
              <a:t>updateTask</a:t>
            </a:r>
            <a:r>
              <a:rPr lang="ru-RU" sz="2400" dirty="0">
                <a:ea typeface="+mn-lt"/>
                <a:cs typeface="+mn-lt"/>
              </a:rPr>
              <a:t>, </a:t>
            </a:r>
            <a:r>
              <a:rPr lang="ru-RU" sz="2400" dirty="0" err="1">
                <a:ea typeface="+mn-lt"/>
                <a:cs typeface="+mn-lt"/>
              </a:rPr>
              <a:t>updateStatus</a:t>
            </a:r>
            <a:r>
              <a:rPr lang="ru-RU" sz="2400" dirty="0">
                <a:ea typeface="+mn-lt"/>
                <a:cs typeface="+mn-lt"/>
              </a:rPr>
              <a:t>, </a:t>
            </a:r>
            <a:r>
              <a:rPr lang="ru-RU" sz="2400" dirty="0" err="1">
                <a:ea typeface="+mn-lt"/>
                <a:cs typeface="+mn-lt"/>
              </a:rPr>
              <a:t>deleteTask</a:t>
            </a:r>
            <a:r>
              <a:rPr lang="ru-RU" sz="2400" dirty="0">
                <a:ea typeface="+mn-lt"/>
                <a:cs typeface="+mn-lt"/>
              </a:rPr>
              <a:t>,</a:t>
            </a:r>
          </a:p>
          <a:p>
            <a:r>
              <a:rPr lang="ru-RU" sz="2400" dirty="0" err="1">
                <a:ea typeface="+mn-lt"/>
                <a:cs typeface="+mn-lt"/>
              </a:rPr>
              <a:t>deleteTaskOnTime</a:t>
            </a:r>
            <a:r>
              <a:rPr lang="ru-RU" sz="2400" dirty="0">
                <a:ea typeface="+mn-lt"/>
                <a:cs typeface="+mn-lt"/>
              </a:rPr>
              <a:t>, </a:t>
            </a:r>
            <a:r>
              <a:rPr lang="ru-RU" sz="2400" dirty="0" err="1">
                <a:ea typeface="+mn-lt"/>
                <a:cs typeface="+mn-lt"/>
              </a:rPr>
              <a:t>getAllTasks</a:t>
            </a:r>
            <a:r>
              <a:rPr lang="ru-RU" sz="2400" dirty="0">
                <a:ea typeface="+mn-lt"/>
                <a:cs typeface="+mn-lt"/>
              </a:rPr>
              <a:t> </a:t>
            </a:r>
            <a:endParaRPr lang="ru-RU" sz="2400"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1869029544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54BB3BD-2C3D-8040-82D4-BCD5DB1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672DB4A-202C-4E4C-4BFF-7C885E78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38CD9ED-2CD4-7FF6-103A-BDD8D0CEE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SamsungOne 800C"/>
              </a:rPr>
              <a:t>Результат</a:t>
            </a:r>
            <a:endParaRPr lang="ru-RU" dirty="0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F7107A09-48F7-BD09-E295-882871854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903" y="1418753"/>
            <a:ext cx="1925053" cy="4114800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91B28D0-BA7C-9F83-234E-1D0CDFCB2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440" y="1439201"/>
            <a:ext cx="1912172" cy="4114800"/>
          </a:xfrm>
          <a:prstGeom prst="rect">
            <a:avLst/>
          </a:prstGeom>
        </p:spPr>
      </p:pic>
      <p:pic>
        <p:nvPicPr>
          <p:cNvPr id="7" name="Рисунок 7" descr="Изображение выглядит как календарь&#10;&#10;Автоматически созданное описание">
            <a:extLst>
              <a:ext uri="{FF2B5EF4-FFF2-40B4-BE49-F238E27FC236}">
                <a16:creationId xmlns:a16="http://schemas.microsoft.com/office/drawing/2014/main" id="{9928D14C-35B6-B285-BB37-772670201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003" y="1442074"/>
            <a:ext cx="1903322" cy="4114800"/>
          </a:xfrm>
          <a:prstGeom prst="rect">
            <a:avLst/>
          </a:prstGeom>
        </p:spPr>
      </p:pic>
      <p:pic>
        <p:nvPicPr>
          <p:cNvPr id="9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5CAE502-9741-1F1D-5973-3704A6EBC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561" y="1422056"/>
            <a:ext cx="192919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85685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2D9D79D-055F-C7A9-5688-D7ED102CF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66AEB9C-2FC5-15FC-6463-8A711880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E84FD11-9102-822E-A6C7-34281499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SamsungOne 800C"/>
              </a:rPr>
              <a:t>Результат</a:t>
            </a:r>
            <a:endParaRPr lang="ru-RU" dirty="0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12C725E1-9558-37A4-4DB0-0BF2B1993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918" y="1492862"/>
            <a:ext cx="1918223" cy="4114800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D038282C-A694-A1CD-93B4-E270BB63C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048" y="1496792"/>
            <a:ext cx="1919037" cy="4114800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A6BAABE5-4FC7-8C20-6BAE-68C5CE2FC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121" y="1461247"/>
            <a:ext cx="1897748" cy="4114800"/>
          </a:xfrm>
          <a:prstGeom prst="rect">
            <a:avLst/>
          </a:prstGeo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DEA470E9-31E2-3C67-F129-B1927CF1F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810" y="1489656"/>
            <a:ext cx="1905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21620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FFC5035-08B8-4B8F-C732-601D9527C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F676FD5-F73F-9888-3870-110CF8F7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9C2F370-4837-0280-A662-6F8EA2B7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2956"/>
            <a:ext cx="9257907" cy="690677"/>
          </a:xfrm>
        </p:spPr>
        <p:txBody>
          <a:bodyPr/>
          <a:lstStyle/>
          <a:p>
            <a:r>
              <a:rPr lang="ru-RU" dirty="0">
                <a:ea typeface="SamsungOne 800C"/>
              </a:rPr>
              <a:t>Итог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D69C9-F802-76BD-889A-4E1C1C4FAB84}"/>
              </a:ext>
            </a:extLst>
          </p:cNvPr>
          <p:cNvSpPr txBox="1"/>
          <p:nvPr/>
        </p:nvSpPr>
        <p:spPr>
          <a:xfrm>
            <a:off x="834443" y="1808407"/>
            <a:ext cx="860308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ru-RU" sz="2800" dirty="0">
                <a:ea typeface="SamsungOne 450C"/>
              </a:rPr>
              <a:t>Создано приложение для </a:t>
            </a:r>
            <a:r>
              <a:rPr lang="ru-RU" sz="2800" dirty="0" err="1">
                <a:ea typeface="SamsungOne 450C"/>
              </a:rPr>
              <a:t>Android</a:t>
            </a:r>
            <a:r>
              <a:rPr lang="ru-RU" sz="2800" dirty="0">
                <a:ea typeface="SamsungOne 450C"/>
              </a:rPr>
              <a:t> на языке </a:t>
            </a:r>
            <a:r>
              <a:rPr lang="ru-RU" sz="2800" dirty="0" err="1">
                <a:ea typeface="SamsungOne 450C"/>
              </a:rPr>
              <a:t>java</a:t>
            </a:r>
            <a:r>
              <a:rPr lang="ru-RU" sz="2800" dirty="0">
                <a:ea typeface="SamsungOne 450C"/>
              </a:rPr>
              <a:t>. Было использовано множество технологий, в том числе работа с базой данных.</a:t>
            </a:r>
          </a:p>
          <a:p>
            <a:pPr marL="285750" indent="-285750">
              <a:buFont typeface="Calibri"/>
              <a:buChar char="-"/>
            </a:pPr>
            <a:endParaRPr lang="ru-RU" sz="2800" dirty="0">
              <a:ea typeface="SamsungOne 450C"/>
            </a:endParaRPr>
          </a:p>
          <a:p>
            <a:pPr marL="285750" indent="-285750">
              <a:buFont typeface="Calibri"/>
              <a:buChar char="-"/>
            </a:pPr>
            <a:endParaRPr lang="ru-RU" sz="2800" dirty="0"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1834040297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16</Words>
  <Application>Microsoft Office PowerPoint</Application>
  <PresentationFormat>Широкоэкранный</PresentationFormat>
  <Paragraphs>16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Samsung IT School</vt:lpstr>
      <vt:lpstr>Samsung IT School White</vt:lpstr>
      <vt:lpstr>Samsung IT School En</vt:lpstr>
      <vt:lpstr>Samsung IT School White En</vt:lpstr>
      <vt:lpstr>Презентация PowerPoint</vt:lpstr>
      <vt:lpstr>ToDo app</vt:lpstr>
      <vt:lpstr>Идея</vt:lpstr>
      <vt:lpstr>Примерный план</vt:lpstr>
      <vt:lpstr>Что получилось</vt:lpstr>
      <vt:lpstr>База данных</vt:lpstr>
      <vt:lpstr>Результат</vt:lpstr>
      <vt:lpstr>Результат</vt:lpstr>
      <vt:lpstr>Итог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grebenkina.a</cp:lastModifiedBy>
  <cp:revision>189</cp:revision>
  <dcterms:created xsi:type="dcterms:W3CDTF">2020-05-25T08:37:09Z</dcterms:created>
  <dcterms:modified xsi:type="dcterms:W3CDTF">2023-06-03T12:01:00Z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